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bin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2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9" autoAdjust="0"/>
    <p:restoredTop sz="85748" autoAdjust="0"/>
  </p:normalViewPr>
  <p:slideViewPr>
    <p:cSldViewPr snapToGrid="0">
      <p:cViewPr varScale="1">
        <p:scale>
          <a:sx n="103" d="100"/>
          <a:sy n="103" d="100"/>
        </p:scale>
        <p:origin x="-112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ADVANCE to NEXT slide – Carla just teaches dance</a:t>
            </a:r>
          </a:p>
          <a:p>
            <a:r>
              <a:rPr lang="en-US" dirty="0"/>
              <a:t>Carla: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listen - Say – “Let me show you first” – I do, they Say – All say &amp; do – All Think &amp;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THEN advance and Show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 title – after dance is taught &amp; done – then click to show boxes</a:t>
            </a:r>
          </a:p>
          <a:p>
            <a:r>
              <a:rPr lang="en-US" dirty="0"/>
              <a:t>“NOW we will finish up with a mixer dance”  click to show title only!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Carla:  - Just explain lay out of WHOLE (no details about boxes)</a:t>
            </a:r>
          </a:p>
          <a:p>
            <a:endParaRPr lang="en-US" dirty="0"/>
          </a:p>
          <a:p>
            <a:r>
              <a:rPr lang="en-US" dirty="0"/>
              <a:t>Advance to Next slide: PAUL starts by looking at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– Explain boxes – Teach Dance</a:t>
            </a:r>
          </a:p>
          <a:p>
            <a:endParaRPr lang="en-US" dirty="0"/>
          </a:p>
          <a:p>
            <a:r>
              <a:rPr lang="en-US" dirty="0"/>
              <a:t>Advance to Next slide – Carla explains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Carla Shows there is a Part 1 and Simplified – Part 2 A, 2 B, &amp; 2 C – JUST show</a:t>
            </a:r>
          </a:p>
          <a:p>
            <a:r>
              <a:rPr lang="en-US" dirty="0"/>
              <a:t>Advance &amp; preview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Carla discusses the Lead-up Activities Activism &amp; Teaching Suggestions</a:t>
            </a:r>
          </a:p>
          <a:p>
            <a:r>
              <a:rPr lang="en-US" dirty="0"/>
              <a:t>Teach the way the Suggestions say – switching back and forth from this slide to previous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– Review Layout quickly</a:t>
            </a:r>
          </a:p>
          <a:p>
            <a:endParaRPr lang="en-US" dirty="0"/>
          </a:p>
          <a:p>
            <a:r>
              <a:rPr lang="en-US" dirty="0"/>
              <a:t>Advance to Next slide – Paul explains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reads Lead-Up Activities &amp; Teaches using the Teaching Suggestions</a:t>
            </a:r>
          </a:p>
          <a:p>
            <a:r>
              <a:rPr lang="en-US" dirty="0"/>
              <a:t>(Carla helps with switching back and forth between the last slide &amp; this 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 Title – Let group Teach – then click to display the dance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 title – then after dance is done, then click to show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5DD9E25-AB50-4F01-9CA6-96497CDE7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talà: Grup de danses valencià al carr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5" y="951791"/>
            <a:ext cx="7336466" cy="52394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7788D3-E467-4E25-A5E9-FD41795BD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6275" y="951791"/>
            <a:ext cx="3081576" cy="20858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Phyllis </a:t>
            </a:r>
            <a:r>
              <a:rPr lang="en-US" dirty="0" err="1">
                <a:solidFill>
                  <a:srgbClr val="FFFFFF"/>
                </a:solidFill>
              </a:rPr>
              <a:t>Weikart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Folk dances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8957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Presented by: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Paul </a:t>
            </a:r>
            <a:r>
              <a:rPr lang="en-US" dirty="0" err="1">
                <a:solidFill>
                  <a:schemeClr val="bg2"/>
                </a:solidFill>
              </a:rPr>
              <a:t>hallsted</a:t>
            </a:r>
            <a:r>
              <a:rPr lang="en-US" dirty="0">
                <a:solidFill>
                  <a:schemeClr val="bg2"/>
                </a:solidFill>
              </a:rPr>
              <a:t> &amp;</a:t>
            </a:r>
          </a:p>
          <a:p>
            <a:r>
              <a:rPr lang="en-US" dirty="0">
                <a:solidFill>
                  <a:schemeClr val="bg2"/>
                </a:solidFill>
              </a:rPr>
              <a:t>Carla Haynes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2019 NMMEA All-State Conf.</a:t>
            </a:r>
          </a:p>
          <a:p>
            <a:endParaRPr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2301D8-0106-4E04-A846-C29A66593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59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33A3C-0AE4-0D42-887D-B7EFF70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Fjaskern</a:t>
            </a:r>
            <a:r>
              <a:rPr lang="en-US" sz="5400" dirty="0"/>
              <a:t>  </a:t>
            </a:r>
            <a:r>
              <a:rPr lang="en-US" dirty="0"/>
              <a:t>–  a Dance from Sweden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C05A300-A8B8-F04C-B87E-35ADDF573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" t="21493" r="551" b="27751"/>
          <a:stretch/>
        </p:blipFill>
        <p:spPr>
          <a:xfrm>
            <a:off x="-152399" y="2385305"/>
            <a:ext cx="6381750" cy="4091695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B39C51E-2620-E948-B4BE-C7C5324FF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70" b="60514"/>
          <a:stretch/>
        </p:blipFill>
        <p:spPr>
          <a:xfrm>
            <a:off x="6229351" y="4330700"/>
            <a:ext cx="5422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33A3C-0AE4-0D42-887D-B7EFF70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Kendime</a:t>
            </a:r>
            <a:r>
              <a:rPr lang="en-US" sz="5400" dirty="0"/>
              <a:t>  </a:t>
            </a:r>
            <a:r>
              <a:rPr lang="en-US" dirty="0"/>
              <a:t>–  a Dance from turkey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CDCACF6-6E21-764F-9802-53DD2959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14" t="22529" r="95" b="50017"/>
          <a:stretch/>
        </p:blipFill>
        <p:spPr>
          <a:xfrm rot="21436387">
            <a:off x="1608408" y="2118335"/>
            <a:ext cx="8975183" cy="3658924"/>
          </a:xfrm>
        </p:spPr>
      </p:pic>
    </p:spTree>
    <p:extLst>
      <p:ext uri="{BB962C8B-B14F-4D97-AF65-F5344CB8AC3E}">
        <p14:creationId xmlns:p14="http://schemas.microsoft.com/office/powerpoint/2010/main" val="4353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33A3C-0AE4-0D42-887D-B7EFF70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sliding  </a:t>
            </a:r>
            <a:r>
              <a:rPr lang="en-US" dirty="0"/>
              <a:t>–  a Dance from the United States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E432A3B-2B97-0D45-A5D8-A46A029C5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5" t="36230" r="-1596" b="51576"/>
          <a:stretch/>
        </p:blipFill>
        <p:spPr>
          <a:xfrm>
            <a:off x="781050" y="1868356"/>
            <a:ext cx="8741240" cy="1409700"/>
          </a:xfrm>
        </p:spPr>
      </p:pic>
      <p:pic>
        <p:nvPicPr>
          <p:cNvPr id="9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AAE5D5-86C0-D949-9BAB-AB26997C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" t="36065" r="-1596" b="52400"/>
          <a:stretch/>
        </p:blipFill>
        <p:spPr>
          <a:xfrm>
            <a:off x="781050" y="3278056"/>
            <a:ext cx="8741240" cy="13335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80D784-5795-2945-9495-093F424BF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" t="11460" r="2596" b="59797"/>
          <a:stretch/>
        </p:blipFill>
        <p:spPr>
          <a:xfrm>
            <a:off x="1845140" y="4611556"/>
            <a:ext cx="7677150" cy="22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2D2A5-91CE-C94D-9DDD-99FDF276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And for </a:t>
            </a:r>
            <a:r>
              <a:rPr lang="en-US" sz="4800" dirty="0" err="1"/>
              <a:t>lasT</a:t>
            </a:r>
            <a:r>
              <a:rPr lang="en-US" sz="4800" dirty="0"/>
              <a:t>...     Joe </a:t>
            </a:r>
            <a:r>
              <a:rPr lang="en-US" sz="4800" dirty="0" err="1"/>
              <a:t>clark</a:t>
            </a:r>
            <a:r>
              <a:rPr lang="en-US" sz="4800" dirty="0"/>
              <a:t> mixer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F0B04F-9887-478F-B1F0-5B28D467D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A3483C49-7CE5-EA42-97A8-600E9A342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806" y="1869472"/>
            <a:ext cx="4316194" cy="4996208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9F72DCF-5148-B148-ADE6-1140F6EB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4" y="1869472"/>
            <a:ext cx="4303772" cy="55712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4F317B-4EA9-4C94-9EF8-020431E39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CEDC57-3DB0-B64F-9E54-E65BAB1AFEA8}"/>
              </a:ext>
            </a:extLst>
          </p:cNvPr>
          <p:cNvSpPr txBox="1"/>
          <p:nvPr/>
        </p:nvSpPr>
        <p:spPr>
          <a:xfrm>
            <a:off x="9486900" y="3409950"/>
            <a:ext cx="2838450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/>
              <a:t>THANK  YOU</a:t>
            </a:r>
          </a:p>
          <a:p>
            <a:r>
              <a:rPr lang="en-US" sz="3200" dirty="0"/>
              <a:t>For attending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6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Dances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we will experience Today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1/10/19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NMMEA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EE959E-BF10-4204-9556-D1707088D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D17B6A-CB37-4005-9681-A20AFCDC7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7BBDE9-DAED-40B0-A640-503C918D1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02629" y="1073231"/>
            <a:ext cx="7042838" cy="51370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Le </a:t>
            </a:r>
            <a:r>
              <a:rPr lang="en-US" sz="2800" dirty="0" err="1">
                <a:solidFill>
                  <a:srgbClr val="FFFFFF"/>
                </a:solidFill>
              </a:rPr>
              <a:t>Saluts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Limbo rock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D’Hammerschmiedsg’selln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Haya </a:t>
            </a:r>
            <a:r>
              <a:rPr lang="en-US" sz="2800" dirty="0" err="1">
                <a:solidFill>
                  <a:srgbClr val="FFFFFF"/>
                </a:solidFill>
              </a:rPr>
              <a:t>Ze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Basabed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err="1">
                <a:solidFill>
                  <a:srgbClr val="FFFFFF"/>
                </a:solidFill>
              </a:rPr>
              <a:t>Fjaskern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err="1">
                <a:solidFill>
                  <a:srgbClr val="FFFFFF"/>
                </a:solidFill>
              </a:rPr>
              <a:t>Kendime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Sliding</a:t>
            </a:r>
          </a:p>
          <a:p>
            <a:r>
              <a:rPr lang="en-US" sz="2800" dirty="0">
                <a:solidFill>
                  <a:srgbClr val="FFFFFF"/>
                </a:solidFill>
              </a:rPr>
              <a:t>Joe Clark Mixer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830057-F4EE-412A-8526-36BE1CE18C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AEBA82-E2D4-4653-AEE3-E95B330DD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386509E-DAF8-4DA0-B09B-FA3FB341C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E11946-6976-4B44-971A-07BFBE954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5DD9E25-AB50-4F01-9CA6-96497CDE7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BA83A38-13E9-A748-9652-0D884ECEE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709" y="723899"/>
            <a:ext cx="4982290" cy="65341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07788D3-E467-4E25-A5E9-FD41795BD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Les </a:t>
            </a:r>
            <a:r>
              <a:rPr lang="en-US" sz="3600" dirty="0" err="1">
                <a:solidFill>
                  <a:srgbClr val="FFFFFF"/>
                </a:solidFill>
              </a:rPr>
              <a:t>Saluts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12301D8-0106-4E04-A846-C29A66593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7AB05CC-DBBD-6D48-AFA4-156EFDEA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00" y="4879265"/>
            <a:ext cx="4699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2BC33F8-5102-41E6-9AA8-AA650AE71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A1F535-D9FE-4663-B399-D8304D549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564A6F-CD1C-4E21-8B7C-E52718BD1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843CAA9-3676-4D90-B6FE-13CDB2D31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3C969062-9679-4FA4-A989-31950EAD3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CB580F-FB4F-4766-9EBF-6C4D87510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399" y="2828808"/>
            <a:ext cx="3150659" cy="9620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Limbo rock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C5C7E08-A4AA-4738-AA92-3007E2037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8621" y="457199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9CCE87A-3C62-F145-A078-8B4ABA2A81E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5210" t="20516" r="590" b="7256"/>
          <a:stretch/>
        </p:blipFill>
        <p:spPr>
          <a:xfrm>
            <a:off x="876586" y="634617"/>
            <a:ext cx="6283069" cy="6217920"/>
          </a:xfrm>
        </p:spPr>
      </p:pic>
    </p:spTree>
    <p:extLst>
      <p:ext uri="{BB962C8B-B14F-4D97-AF65-F5344CB8AC3E}">
        <p14:creationId xmlns:p14="http://schemas.microsoft.com/office/powerpoint/2010/main" val="249181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5ECC80D-5C89-7D48-844E-EA7DC9793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651" y="581024"/>
            <a:ext cx="5112799" cy="6547405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1245273-CCFF-4241-95D6-60E3BB0C5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532" y="581024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9B99BB2-41FD-AA48-9B24-B3C5DF013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728" y="828897"/>
            <a:ext cx="10944722" cy="6029103"/>
          </a:xfrm>
        </p:spPr>
      </p:pic>
    </p:spTree>
    <p:extLst>
      <p:ext uri="{BB962C8B-B14F-4D97-AF65-F5344CB8AC3E}">
        <p14:creationId xmlns:p14="http://schemas.microsoft.com/office/powerpoint/2010/main" val="19140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2BC33F8-5102-41E6-9AA8-AA650AE71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A1F535-D9FE-4663-B399-D8304D549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564A6F-CD1C-4E21-8B7C-E52718BD1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843CAA9-3676-4D90-B6FE-13CDB2D31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3C969062-9679-4FA4-A989-31950EAD3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CB580F-FB4F-4766-9EBF-6C4D87510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7" y="2786048"/>
            <a:ext cx="3850959" cy="9620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Haya </a:t>
            </a:r>
            <a:r>
              <a:rPr lang="en-US" sz="3600" dirty="0" err="1">
                <a:solidFill>
                  <a:srgbClr val="FFFFFF"/>
                </a:solidFill>
              </a:rPr>
              <a:t>ze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basadeh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C5C7E08-A4AA-4738-AA92-3007E2037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8621" y="457199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C9CCE87A-3C62-F145-A078-8B4ABA2A81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642" y="122879"/>
            <a:ext cx="6338208" cy="6735121"/>
          </a:xfr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8ADDD8C-A2C0-C948-8869-ACD0C656A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5" t="3460" b="85852"/>
          <a:stretch/>
        </p:blipFill>
        <p:spPr>
          <a:xfrm>
            <a:off x="1371600" y="6172315"/>
            <a:ext cx="5543550" cy="5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D1F1056-9A78-4FBC-9404-54512B6B5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59E4B7-86DE-4B00-A707-DD85CE5DB3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68E1C84-97DF-FB48-923B-7BC64350B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" t="17359" b="4848"/>
          <a:stretch/>
        </p:blipFill>
        <p:spPr>
          <a:xfrm>
            <a:off x="2168525" y="548641"/>
            <a:ext cx="7854948" cy="61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018A306-443B-4844-9884-D3E2C3B37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430D2A-93AA-410C-B1BB-98FEA29907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A0EF52A-1A39-47D8-AA03-47A1C47BE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96DE2E2-8696-47C1-8B42-A04B409BCF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0BDC88A-176A-4C74-9A93-7C0BC765F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0F81E05-F529-4DFE-AFC8-E3E964F95E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191" y="455422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358E157-7D0A-4F9C-8B70-83F2B7AA98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420" y="455421"/>
            <a:ext cx="6248454" cy="5859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2A937-D6B1-4A49-A929-D6D07AC7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1024820"/>
            <a:ext cx="5526993" cy="472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Chalkboard" panose="03050602040202020205" pitchFamily="66" charset="77"/>
              </a:rPr>
              <a:t>PUT </a:t>
            </a:r>
            <a:br>
              <a:rPr lang="en-US" sz="8800" b="1" dirty="0">
                <a:solidFill>
                  <a:srgbClr val="002060"/>
                </a:solidFill>
                <a:latin typeface="Chalkboard" panose="03050602040202020205" pitchFamily="66" charset="77"/>
              </a:rPr>
            </a:br>
            <a:r>
              <a:rPr lang="en-US" sz="8800" b="1" dirty="0">
                <a:solidFill>
                  <a:srgbClr val="002060"/>
                </a:solidFill>
                <a:latin typeface="Chalkboard" panose="03050602040202020205" pitchFamily="66" charset="77"/>
              </a:rPr>
              <a:t>INTO PRACTICE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977A541-1F4E-4C7A-B7E2-4D5926B76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872" y="453643"/>
            <a:ext cx="3615595" cy="58632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10B1F4-DABD-AD46-A70D-499AF8AE1599}"/>
              </a:ext>
            </a:extLst>
          </p:cNvPr>
          <p:cNvSpPr txBox="1"/>
          <p:nvPr/>
        </p:nvSpPr>
        <p:spPr>
          <a:xfrm>
            <a:off x="8404800" y="718200"/>
            <a:ext cx="327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will be handed a dance - Look it 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4A051E-8560-944E-964A-9EDE067040B2}"/>
              </a:ext>
            </a:extLst>
          </p:cNvPr>
          <p:cNvSpPr txBox="1"/>
          <p:nvPr/>
        </p:nvSpPr>
        <p:spPr>
          <a:xfrm>
            <a:off x="8129873" y="2782619"/>
            <a:ext cx="379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Groups Task using the next </a:t>
            </a:r>
          </a:p>
          <a:p>
            <a:pPr algn="ctr"/>
            <a:r>
              <a:rPr lang="en-US" b="1" dirty="0"/>
              <a:t>10 min.: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B4595C-2C4C-CA48-8755-8368A0611FD2}"/>
              </a:ext>
            </a:extLst>
          </p:cNvPr>
          <p:cNvSpPr txBox="1"/>
          <p:nvPr/>
        </p:nvSpPr>
        <p:spPr>
          <a:xfrm>
            <a:off x="8404800" y="1630840"/>
            <a:ext cx="300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people who have your same dance &amp; find a spot in the room as a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90EAA-6625-D844-BDAF-1F0BD531C577}"/>
              </a:ext>
            </a:extLst>
          </p:cNvPr>
          <p:cNvSpPr txBox="1"/>
          <p:nvPr/>
        </p:nvSpPr>
        <p:spPr>
          <a:xfrm>
            <a:off x="8404800" y="3845837"/>
            <a:ext cx="3077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Discuss &amp; Create a way to Teach the other groups your dance using </a:t>
            </a:r>
          </a:p>
          <a:p>
            <a:pPr algn="ctr"/>
            <a:r>
              <a:rPr lang="en-US" dirty="0"/>
              <a:t>Say, </a:t>
            </a:r>
          </a:p>
          <a:p>
            <a:pPr algn="ctr"/>
            <a:r>
              <a:rPr lang="en-US" dirty="0"/>
              <a:t>Say &amp; Do, </a:t>
            </a:r>
          </a:p>
          <a:p>
            <a:pPr algn="ctr"/>
            <a:r>
              <a:rPr lang="en-US" dirty="0"/>
              <a:t>Think &amp; Do</a:t>
            </a:r>
          </a:p>
          <a:p>
            <a:pPr algn="ctr"/>
            <a:r>
              <a:rPr lang="en-US" dirty="0"/>
              <a:t>(use teaching suggestions)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394</Words>
  <Application>Microsoft Macintosh PowerPoint</Application>
  <PresentationFormat>Custom</PresentationFormat>
  <Paragraphs>71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Dividend</vt:lpstr>
      <vt:lpstr> Phyllis Weikart Folk dances</vt:lpstr>
      <vt:lpstr>Dances  we will experience Today  1/10/19  NMMEA 2019</vt:lpstr>
      <vt:lpstr>Les Saluts</vt:lpstr>
      <vt:lpstr>Limbo rock</vt:lpstr>
      <vt:lpstr>PowerPoint Presentation</vt:lpstr>
      <vt:lpstr>PowerPoint Presentation</vt:lpstr>
      <vt:lpstr>Haya ze basadeh</vt:lpstr>
      <vt:lpstr>PowerPoint Presentation</vt:lpstr>
      <vt:lpstr>PUT  INTO PRACTICE</vt:lpstr>
      <vt:lpstr>Fjaskern  –  a Dance from Sweden</vt:lpstr>
      <vt:lpstr>Kendime  –  a Dance from turkey</vt:lpstr>
      <vt:lpstr>sliding  –  a Dance from the United States</vt:lpstr>
      <vt:lpstr>And for lasT...     Joe clark mixer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Phyllis Weikart Folk dances</dc:title>
  <dc:creator>Haynes, Carla M</dc:creator>
  <cp:lastModifiedBy>Neil Swapp</cp:lastModifiedBy>
  <cp:revision>1</cp:revision>
  <dcterms:created xsi:type="dcterms:W3CDTF">2019-01-08T18:08:44Z</dcterms:created>
  <dcterms:modified xsi:type="dcterms:W3CDTF">2019-01-11T04:37:51Z</dcterms:modified>
</cp:coreProperties>
</file>